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170" y="-108"/>
      </p:cViewPr>
      <p:guideLst>
        <p:guide orient="horz" pos="41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18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4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 sli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4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775" y="6414127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2-1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Slide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8" y="750782"/>
            <a:ext cx="7303008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2-10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Slide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6" y="1022931"/>
            <a:ext cx="7303008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81775" y="6414127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2-2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Slide2-2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2" y="679916"/>
            <a:ext cx="7490872" cy="500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38" y="838297"/>
            <a:ext cx="7303008" cy="2727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2-3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2-4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Slide2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76" y="506363"/>
            <a:ext cx="7015996" cy="5276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43003" y="1366372"/>
            <a:ext cx="294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  <a:cs typeface="Myriad Pro"/>
              </a:rPr>
              <a:t>A</a:t>
            </a:r>
            <a:endParaRPr lang="en-US" sz="1400" dirty="0"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3003" y="2877123"/>
            <a:ext cx="281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  <a:cs typeface="Myriad Pro"/>
              </a:rPr>
              <a:t>B</a:t>
            </a:r>
            <a:endParaRPr lang="en-US" sz="14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3003" y="4411978"/>
            <a:ext cx="288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  <a:cs typeface="Myriad Pro"/>
              </a:rPr>
              <a:t>C</a:t>
            </a:r>
            <a:endParaRPr lang="en-US" sz="14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2-5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Slide2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4" y="484632"/>
            <a:ext cx="7254306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2-6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6" name="Picture 5" descr="Slide2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8" y="782802"/>
            <a:ext cx="7303008" cy="4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2-7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Slide2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81" y="691238"/>
            <a:ext cx="6813304" cy="48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2-8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Slide2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8" y="871996"/>
            <a:ext cx="7303008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2-9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Slide2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7" y="492594"/>
            <a:ext cx="8305921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23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DHHS/NIH/CIT/SDP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Site License</dc:creator>
  <cp:lastModifiedBy>Easter, Carla (NIH/NHGRI) [E]</cp:lastModifiedBy>
  <cp:revision>78</cp:revision>
  <cp:lastPrinted>2015-03-27T20:40:07Z</cp:lastPrinted>
  <dcterms:created xsi:type="dcterms:W3CDTF">2015-02-04T20:46:55Z</dcterms:created>
  <dcterms:modified xsi:type="dcterms:W3CDTF">2015-10-28T20:26:39Z</dcterms:modified>
</cp:coreProperties>
</file>